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9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056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B7846-B6F2-3C47-A6E5-855C0BBCA185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37BB1-960C-CA4B-BCE3-464BBF0DE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7BB1-960C-CA4B-BCE3-464BBF0DE8E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E726CE2-623C-B04B-92E6-9BFAA74CCCBC}" type="datetimeFigureOut">
              <a:rPr lang="en-US" smtClean="0"/>
              <a:pPr/>
              <a:t>1/27/15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C0EE93EA-EF98-E741-B641-DEF132C3A6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4030155"/>
            <a:ext cx="7196328" cy="996230"/>
          </a:xfrm>
        </p:spPr>
        <p:txBody>
          <a:bodyPr/>
          <a:lstStyle/>
          <a:p>
            <a:r>
              <a:rPr lang="en-US" dirty="0" smtClean="0"/>
              <a:t>Mobile Apps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026385"/>
            <a:ext cx="7196328" cy="533400"/>
          </a:xfrm>
        </p:spPr>
        <p:txBody>
          <a:bodyPr/>
          <a:lstStyle/>
          <a:p>
            <a:r>
              <a:rPr lang="en-US" dirty="0" smtClean="0"/>
              <a:t>Laura Plunkett</a:t>
            </a:r>
            <a:endParaRPr lang="en-US" dirty="0"/>
          </a:p>
        </p:txBody>
      </p:sp>
      <p:pic>
        <p:nvPicPr>
          <p:cNvPr id="4" name="Picture 3" descr="Google-Play-Store-550x2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09" y="669646"/>
            <a:ext cx="2554224" cy="12678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95246" y="397808"/>
            <a:ext cx="3679967" cy="19389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Plickers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err="1" smtClean="0">
                <a:solidFill>
                  <a:srgbClr val="FFFFFF"/>
                </a:solidFill>
              </a:rPr>
              <a:t>Kahoot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400" dirty="0" err="1" smtClean="0">
                <a:solidFill>
                  <a:srgbClr val="FFFFFF"/>
                </a:solidFill>
              </a:rPr>
              <a:t>iTooch</a:t>
            </a:r>
            <a:r>
              <a:rPr lang="en-US" sz="2400" dirty="0" smtClean="0">
                <a:solidFill>
                  <a:srgbClr val="FFFFFF"/>
                </a:solidFill>
              </a:rPr>
              <a:t> 7</a:t>
            </a:r>
            <a:r>
              <a:rPr lang="en-US" sz="2400" baseline="30000" dirty="0" smtClean="0">
                <a:solidFill>
                  <a:srgbClr val="FFFFFF"/>
                </a:solidFill>
              </a:rPr>
              <a:t>th</a:t>
            </a:r>
            <a:r>
              <a:rPr lang="en-US" sz="2400" dirty="0" smtClean="0">
                <a:solidFill>
                  <a:srgbClr val="FFFFFF"/>
                </a:solidFill>
              </a:rPr>
              <a:t> Grade Math</a:t>
            </a:r>
          </a:p>
          <a:p>
            <a:r>
              <a:rPr lang="en-US" sz="2400" dirty="0" err="1" smtClean="0">
                <a:solidFill>
                  <a:srgbClr val="FFFFFF"/>
                </a:solidFill>
              </a:rPr>
              <a:t>Freebloks</a:t>
            </a:r>
            <a:r>
              <a:rPr lang="en-US" sz="2400" dirty="0" smtClean="0">
                <a:solidFill>
                  <a:srgbClr val="FFFFFF"/>
                </a:solidFill>
              </a:rPr>
              <a:t> 3D</a:t>
            </a:r>
          </a:p>
          <a:p>
            <a:r>
              <a:rPr lang="en-US" sz="2400" dirty="0" err="1" smtClean="0">
                <a:solidFill>
                  <a:srgbClr val="FFFFFF"/>
                </a:solidFill>
              </a:rPr>
              <a:t>Sketchometry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Plickers</a:t>
            </a:r>
            <a:r>
              <a:rPr lang="en-US" dirty="0" smtClean="0"/>
              <a:t> – What They 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175" y="1812896"/>
            <a:ext cx="7612064" cy="2889733"/>
          </a:xfrm>
        </p:spPr>
        <p:txBody>
          <a:bodyPr/>
          <a:lstStyle/>
          <a:p>
            <a:pPr indent="1588">
              <a:buNone/>
            </a:pPr>
            <a:r>
              <a:rPr lang="en-US" dirty="0" err="1"/>
              <a:t>Plickers</a:t>
            </a:r>
            <a:r>
              <a:rPr lang="en-US" dirty="0"/>
              <a:t> is a simple app that collects real-time formative assessment data without the need for student devices. </a:t>
            </a:r>
            <a:r>
              <a:rPr lang="en-US" dirty="0" err="1"/>
              <a:t>Plickers</a:t>
            </a:r>
            <a:r>
              <a:rPr lang="en-US" dirty="0"/>
              <a:t> can be used for quick checks of understanding to know whether students are understanding big concepts and mastering key skills.</a:t>
            </a:r>
            <a:r>
              <a:rPr lang="en-US" dirty="0" smtClean="0"/>
              <a:t> My classes love it. I trade off having students be the “scanner”. It is very engaging.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20150123_103327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110082" y="4702629"/>
            <a:ext cx="2838440" cy="1600200"/>
          </a:xfrm>
          <a:prstGeom prst="rect">
            <a:avLst/>
          </a:prstGeom>
        </p:spPr>
      </p:pic>
      <p:pic>
        <p:nvPicPr>
          <p:cNvPr id="5" name="Picture 4" descr="20150123_100607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340705" y="4702629"/>
            <a:ext cx="283498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Plickers</a:t>
            </a:r>
            <a:r>
              <a:rPr lang="en-US" dirty="0" smtClean="0"/>
              <a:t> – </a:t>
            </a:r>
            <a:r>
              <a:rPr lang="en-US" dirty="0" err="1" smtClean="0"/>
              <a:t>HowThey</a:t>
            </a:r>
            <a:r>
              <a:rPr lang="en-US" dirty="0" smtClean="0"/>
              <a:t>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575" y="1812897"/>
            <a:ext cx="8453347" cy="2428904"/>
          </a:xfrm>
        </p:spPr>
        <p:txBody>
          <a:bodyPr>
            <a:normAutofit fontScale="92500" lnSpcReduction="10000"/>
          </a:bodyPr>
          <a:lstStyle/>
          <a:p>
            <a:pPr indent="1588">
              <a:buNone/>
            </a:pPr>
            <a:r>
              <a:rPr lang="en-US" sz="2000" dirty="0" smtClean="0"/>
              <a:t>Since getting actual computers can be challenging at times, </a:t>
            </a:r>
            <a:r>
              <a:rPr lang="en-US" sz="2000" dirty="0" err="1" smtClean="0"/>
              <a:t>Plickers</a:t>
            </a:r>
            <a:r>
              <a:rPr lang="en-US" sz="2000" dirty="0" smtClean="0"/>
              <a:t> helps get around that problem.</a:t>
            </a:r>
          </a:p>
          <a:p>
            <a:pPr indent="1588">
              <a:buNone/>
            </a:pPr>
            <a:r>
              <a:rPr lang="en-US" sz="2000" dirty="0" smtClean="0"/>
              <a:t>Print a student set of “cards”. </a:t>
            </a:r>
          </a:p>
          <a:p>
            <a:pPr indent="1588">
              <a:buNone/>
            </a:pPr>
            <a:r>
              <a:rPr lang="en-US" sz="2000" dirty="0" smtClean="0"/>
              <a:t>Set up a class and assign each student a unique number.</a:t>
            </a:r>
          </a:p>
          <a:p>
            <a:pPr indent="1588">
              <a:buNone/>
            </a:pPr>
            <a:r>
              <a:rPr lang="en-US" sz="2000" dirty="0" smtClean="0"/>
              <a:t>Use a phone or tablet as a scanner. It will scan cards from 20 feet away quickly and accurately.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6" name="Picture 5" descr="Screen shot 2015-01-26 at 10.10.32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541" y="4241801"/>
            <a:ext cx="4886381" cy="203200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765173" y="4406899"/>
            <a:ext cx="3476627" cy="1358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indent="1588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lang="en-US" sz="1900" dirty="0" smtClean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rPr>
              <a:t>Reports can be downloaded and archived.</a:t>
            </a: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63500" dist="50800" dir="2700000" algn="tl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dist="50800" dir="2700000" algn="tl" rotWithShape="0">
                  <a:prstClr val="black">
                    <a:alpha val="50000"/>
                  </a:prst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5175" y="1862667"/>
            <a:ext cx="7612064" cy="1857687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 smtClean="0"/>
              <a:t>Kahoot</a:t>
            </a:r>
            <a:r>
              <a:rPr lang="en-US" dirty="0" smtClean="0"/>
              <a:t> is a game-based classroom response system.</a:t>
            </a:r>
          </a:p>
          <a:p>
            <a:pPr marL="338138" indent="-338138"/>
            <a:r>
              <a:rPr lang="en-US" dirty="0" smtClean="0"/>
              <a:t>You can create your own questions or search for existing questions.</a:t>
            </a:r>
          </a:p>
          <a:p>
            <a:pPr marL="338138" indent="-338138"/>
            <a:r>
              <a:rPr lang="en-US" dirty="0" smtClean="0"/>
              <a:t>Students can play using any device with a web browser.</a:t>
            </a:r>
          </a:p>
          <a:p>
            <a:pPr marL="338138" indent="-338138"/>
            <a:r>
              <a:rPr lang="en-US" dirty="0" err="1" smtClean="0"/>
              <a:t>Resulrs</a:t>
            </a:r>
            <a:r>
              <a:rPr lang="en-US" dirty="0" smtClean="0"/>
              <a:t> can be directly downloaded to Google Docs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" y="152400"/>
            <a:ext cx="7612063" cy="1417638"/>
          </a:xfrm>
        </p:spPr>
        <p:txBody>
          <a:bodyPr/>
          <a:lstStyle/>
          <a:p>
            <a:r>
              <a:rPr lang="en-US" dirty="0" err="1" smtClean="0"/>
              <a:t>Kahoot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8" name="Picture 7" descr="Kahoot Ic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228600"/>
            <a:ext cx="2177118" cy="1055065"/>
          </a:xfrm>
          <a:prstGeom prst="rect">
            <a:avLst/>
          </a:prstGeom>
        </p:spPr>
      </p:pic>
      <p:pic>
        <p:nvPicPr>
          <p:cNvPr id="9" name="Picture 8" descr="Kahoot Stat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919" y="3928533"/>
            <a:ext cx="3012016" cy="2476547"/>
          </a:xfrm>
          <a:prstGeom prst="rect">
            <a:avLst/>
          </a:prstGeom>
        </p:spPr>
      </p:pic>
      <p:pic>
        <p:nvPicPr>
          <p:cNvPr id="10" name="Picture 9" descr="Kahoot Result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4141387"/>
            <a:ext cx="4805665" cy="2263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iTooch</a:t>
            </a:r>
            <a:r>
              <a:rPr lang="en-US" dirty="0" smtClean="0"/>
              <a:t> 7</a:t>
            </a:r>
            <a:r>
              <a:rPr lang="en-US" baseline="30000" dirty="0" smtClean="0"/>
              <a:t>th</a:t>
            </a:r>
            <a:r>
              <a:rPr lang="en-US" dirty="0" smtClean="0"/>
              <a:t> 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iTooch</a:t>
            </a:r>
            <a:r>
              <a:rPr lang="en-US" dirty="0" smtClean="0"/>
              <a:t> 7th Math is a fun way of practicing and learning Math for seventh graders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claims to have the </a:t>
            </a:r>
            <a:r>
              <a:rPr lang="en-US" dirty="0" smtClean="0"/>
              <a:t>largest collection of</a:t>
            </a:r>
            <a:r>
              <a:rPr lang="en-US" dirty="0" smtClean="0"/>
              <a:t> practice problems based </a:t>
            </a:r>
            <a:r>
              <a:rPr lang="en-US" dirty="0" smtClean="0"/>
              <a:t>on the US National Common Core Standards on Google Play for middle school.</a:t>
            </a:r>
            <a:endParaRPr lang="en-US" dirty="0" smtClean="0"/>
          </a:p>
          <a:p>
            <a:r>
              <a:rPr lang="en-US" dirty="0" smtClean="0"/>
              <a:t>It would make a great practice station in the classroom or as extra help for a struggling learner.</a:t>
            </a:r>
          </a:p>
          <a:p>
            <a:r>
              <a:rPr lang="en-US" dirty="0" smtClean="0"/>
              <a:t>They have a lot of other levels and subjects. I made my kids try the 7</a:t>
            </a:r>
            <a:r>
              <a:rPr lang="en-US" baseline="30000" dirty="0" smtClean="0"/>
              <a:t>th</a:t>
            </a:r>
            <a:r>
              <a:rPr lang="en-US" dirty="0" smtClean="0"/>
              <a:t> and 8</a:t>
            </a:r>
            <a:r>
              <a:rPr lang="en-US" baseline="30000" dirty="0" smtClean="0"/>
              <a:t>th</a:t>
            </a:r>
            <a:r>
              <a:rPr lang="en-US" dirty="0" smtClean="0"/>
              <a:t> grade math. They loved it.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iTooch</a:t>
            </a:r>
            <a:r>
              <a:rPr lang="en-US" dirty="0" smtClean="0"/>
              <a:t> – Easy Format</a:t>
            </a:r>
            <a:endParaRPr lang="en-US" dirty="0"/>
          </a:p>
        </p:txBody>
      </p:sp>
      <p:pic>
        <p:nvPicPr>
          <p:cNvPr id="5" name="Content Placeholder 4" descr="Screen shot 2015-01-27 at 8.48.16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7388" r="-7388"/>
          <a:stretch>
            <a:fillRect/>
          </a:stretch>
        </p:blipFill>
        <p:spPr>
          <a:xfrm>
            <a:off x="1454679" y="2819165"/>
            <a:ext cx="6249988" cy="3433716"/>
          </a:xfrm>
        </p:spPr>
      </p:pic>
      <p:sp>
        <p:nvSpPr>
          <p:cNvPr id="6" name="TextBox 5"/>
          <p:cNvSpPr txBox="1"/>
          <p:nvPr/>
        </p:nvSpPr>
        <p:spPr>
          <a:xfrm>
            <a:off x="1053040" y="2188223"/>
            <a:ext cx="7836959" cy="400110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I like how it breaks learning down into Common Core  standards.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iTooch</a:t>
            </a:r>
            <a:r>
              <a:rPr lang="en-US" dirty="0" smtClean="0"/>
              <a:t> - Engaging</a:t>
            </a:r>
            <a:endParaRPr lang="en-US" dirty="0"/>
          </a:p>
        </p:txBody>
      </p:sp>
      <p:pic>
        <p:nvPicPr>
          <p:cNvPr id="8" name="Content Placeholder 7" descr="Screen shot 2015-01-27 at 8.48.31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566" r="-6566"/>
          <a:stretch>
            <a:fillRect/>
          </a:stretch>
        </p:blipFill>
        <p:spPr>
          <a:xfrm>
            <a:off x="765174" y="1988168"/>
            <a:ext cx="7612063" cy="4183062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Freebloks</a:t>
            </a:r>
            <a:r>
              <a:rPr lang="en-US" dirty="0" smtClean="0"/>
              <a:t> 3D (</a:t>
            </a:r>
            <a:r>
              <a:rPr lang="en-US" dirty="0" err="1" smtClean="0"/>
              <a:t>Blokus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175" y="1794933"/>
            <a:ext cx="7612064" cy="3691467"/>
          </a:xfrm>
        </p:spPr>
        <p:txBody>
          <a:bodyPr/>
          <a:lstStyle/>
          <a:p>
            <a:r>
              <a:rPr lang="en-US" dirty="0" smtClean="0"/>
              <a:t>This is the Android version of </a:t>
            </a:r>
            <a:r>
              <a:rPr lang="en-US" dirty="0" err="1" smtClean="0"/>
              <a:t>Freebloks</a:t>
            </a:r>
            <a:r>
              <a:rPr lang="en-US" dirty="0" smtClean="0"/>
              <a:t> 3D, an implementation of the famous board game </a:t>
            </a:r>
            <a:r>
              <a:rPr lang="en-US" dirty="0" err="1" smtClean="0"/>
              <a:t>Blokus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Try </a:t>
            </a:r>
            <a:r>
              <a:rPr lang="en-US" dirty="0" smtClean="0"/>
              <a:t>to place as many tiles on the board as possible, keeping in mind only two simple rules: your tiles must touch a corner of one of your previously placed tiles, but they must not share an edge</a:t>
            </a:r>
            <a:r>
              <a:rPr lang="en-US" dirty="0" smtClean="0"/>
              <a:t>.</a:t>
            </a:r>
          </a:p>
          <a:p>
            <a:r>
              <a:rPr lang="en-US" dirty="0" smtClean="0"/>
              <a:t>My own kids are obsessed with the board game so it was a good find.</a:t>
            </a:r>
            <a:endParaRPr lang="en-US" dirty="0"/>
          </a:p>
        </p:txBody>
      </p:sp>
      <p:pic>
        <p:nvPicPr>
          <p:cNvPr id="4" name="Picture 3" descr="Screen shot 2015-01-27 at 10.04.56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7335" y="5024651"/>
            <a:ext cx="2511066" cy="1494682"/>
          </a:xfrm>
          <a:prstGeom prst="rect">
            <a:avLst/>
          </a:prstGeom>
        </p:spPr>
      </p:pic>
      <p:pic>
        <p:nvPicPr>
          <p:cNvPr id="5" name="Picture 4" descr="Screen shot 2015-01-27 at 10.04.43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0"/>
            <a:ext cx="1134179" cy="1098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Sketchometry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Sketchometry</a:t>
            </a:r>
            <a:r>
              <a:rPr lang="en-US" dirty="0" smtClean="0"/>
              <a:t> is dynamic geometry software.</a:t>
            </a:r>
          </a:p>
          <a:p>
            <a:r>
              <a:rPr lang="en-US" dirty="0" smtClean="0"/>
              <a:t>Simply sketch the desired object with your finger or a pen.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software recognizes the drawn object and creates an exact image.</a:t>
            </a:r>
            <a:r>
              <a:rPr lang="en-US" dirty="0" smtClean="0"/>
              <a:t> </a:t>
            </a:r>
          </a:p>
          <a:p>
            <a:r>
              <a:rPr lang="en-US" dirty="0" smtClean="0"/>
              <a:t>O</a:t>
            </a:r>
            <a:r>
              <a:rPr lang="en-US" dirty="0" smtClean="0"/>
              <a:t>bjects </a:t>
            </a:r>
            <a:r>
              <a:rPr lang="en-US" dirty="0" smtClean="0"/>
              <a:t>can be</a:t>
            </a:r>
            <a:r>
              <a:rPr lang="en-US" dirty="0" smtClean="0"/>
              <a:t> rotated </a:t>
            </a:r>
            <a:r>
              <a:rPr lang="en-US" dirty="0" smtClean="0"/>
              <a:t>and changed at will.</a:t>
            </a:r>
            <a:r>
              <a:rPr lang="en-US" dirty="0" smtClean="0"/>
              <a:t> </a:t>
            </a:r>
          </a:p>
          <a:p>
            <a:r>
              <a:rPr lang="en-US" dirty="0" smtClean="0"/>
              <a:t>D</a:t>
            </a:r>
            <a:r>
              <a:rPr lang="en-US" dirty="0" smtClean="0"/>
              <a:t>esigns </a:t>
            </a:r>
            <a:r>
              <a:rPr lang="en-US" dirty="0" smtClean="0"/>
              <a:t>created</a:t>
            </a:r>
            <a:r>
              <a:rPr lang="en-US" dirty="0" smtClean="0"/>
              <a:t> can be stored </a:t>
            </a:r>
            <a:r>
              <a:rPr lang="en-US" dirty="0" smtClean="0"/>
              <a:t>locally or in the cloud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 smtClean="0"/>
              <a:t>Export to HTML pages or interactive e-books is possible.</a:t>
            </a:r>
            <a:endParaRPr lang="en-US" dirty="0"/>
          </a:p>
        </p:txBody>
      </p:sp>
      <p:pic>
        <p:nvPicPr>
          <p:cNvPr id="5" name="Picture 4" descr="Screen shot 2015-01-27 at 10.45.4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174" y="345639"/>
            <a:ext cx="1168400" cy="115146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173</TotalTime>
  <Words>448</Words>
  <Application>Microsoft Macintosh PowerPoint</Application>
  <PresentationFormat>On-screen Show (4:3)</PresentationFormat>
  <Paragraphs>40</Paragraphs>
  <Slides>9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Habitat</vt:lpstr>
      <vt:lpstr>Mobile Apps</vt:lpstr>
      <vt:lpstr>Plickers – What They Are</vt:lpstr>
      <vt:lpstr>Plickers – HowThey Work</vt:lpstr>
      <vt:lpstr>Kahoot!</vt:lpstr>
      <vt:lpstr>iTooch 7th Math</vt:lpstr>
      <vt:lpstr>iTooch – Easy Format</vt:lpstr>
      <vt:lpstr>iTooch - Engaging</vt:lpstr>
      <vt:lpstr>Freebloks 3D (Blokus)</vt:lpstr>
      <vt:lpstr>Sketchometry</vt:lpstr>
    </vt:vector>
  </TitlesOfParts>
  <Company>HCPSS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Apps</dc:title>
  <dc:creator>Howard County Administrator</dc:creator>
  <cp:lastModifiedBy>Howard County Administrator</cp:lastModifiedBy>
  <cp:revision>14</cp:revision>
  <dcterms:created xsi:type="dcterms:W3CDTF">2015-01-27T13:49:29Z</dcterms:created>
  <dcterms:modified xsi:type="dcterms:W3CDTF">2015-01-27T15:55:30Z</dcterms:modified>
</cp:coreProperties>
</file>